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919B8D-91AA-40A2-939E-34C152231B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4506D-F901-44EC-B0AD-5638E38F68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78FA8-3138-4F9A-9A04-9C412F975250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6D683-1189-40CA-845D-D4BD069575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FCB7E-5470-41B9-AB43-561A7CC0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E5BF-D23C-42CE-A0D6-5E219F0A3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47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3B392-E902-443A-91BD-0D6CB24A817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F85AA-5D3D-4A66-AC4A-2CBDB570E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jpg"/><Relationship Id="rId16" Type="http://schemas.openxmlformats.org/officeDocument/2006/relationships/image" Target="../media/image1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C8BA-5C1D-4B88-B8D2-380BD1ACA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13826-A1BD-4E6D-A1F9-E569B605E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528FC-366C-4791-BCC0-88EA81D2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167C8-178F-4770-8047-B32EFB75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05E20-DF5E-41AD-B15E-C424589F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F16D-8080-40D1-BEB5-344537B4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6119E-FD23-4DA6-8018-CE560D5D2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3E62-F9A0-430E-A23B-95D9294A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EB429-85DB-4EEB-AB2E-0B034955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CDA-4FDE-4382-AE1A-C112C0E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F0864-8B31-472A-AB49-F76075EE3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26E0B-8B98-4EAF-82E7-867E180F1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CA94-7222-4614-869C-7ECCD12A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C6FE-A18C-4027-8FAB-00019760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0905-DA4A-41F7-92E4-534996D2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5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EAE738-60D8-4A03-B032-6AD44192D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5" y="272736"/>
            <a:ext cx="1558000" cy="1497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B12A-8623-4E59-8DE9-0B282724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EE54F-D737-401E-9151-A9F2543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7A87-E045-48AD-BDD1-EB754002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3B21D86-3F96-4475-96DD-392F0383B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5412"/>
            <a:ext cx="12192000" cy="4548329"/>
          </a:xfrm>
          <a:prstGeom prst="rect">
            <a:avLst/>
          </a:prstGeom>
        </p:spPr>
      </p:pic>
      <p:sp>
        <p:nvSpPr>
          <p:cNvPr id="48" name="Subtitle 2">
            <a:extLst>
              <a:ext uri="{FF2B5EF4-FFF2-40B4-BE49-F238E27FC236}">
                <a16:creationId xmlns:a16="http://schemas.microsoft.com/office/drawing/2014/main" id="{429E8F16-7370-431E-B0EA-797C5E388D52}"/>
              </a:ext>
            </a:extLst>
          </p:cNvPr>
          <p:cNvSpPr txBox="1">
            <a:spLocks/>
          </p:cNvSpPr>
          <p:nvPr userDrawn="1"/>
        </p:nvSpPr>
        <p:spPr>
          <a:xfrm>
            <a:off x="1454235" y="1615184"/>
            <a:ext cx="9144000" cy="29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12 Microsoft MVPs, 14 International Speakers, 18 Sessions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C841D11-D441-4EBE-B2B9-3CEA11C8FA8A}"/>
              </a:ext>
            </a:extLst>
          </p:cNvPr>
          <p:cNvSpPr txBox="1">
            <a:spLocks/>
          </p:cNvSpPr>
          <p:nvPr userDrawn="1"/>
        </p:nvSpPr>
        <p:spPr>
          <a:xfrm>
            <a:off x="1363287" y="2409747"/>
            <a:ext cx="9144000" cy="2901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Brought to you by:</a:t>
            </a:r>
          </a:p>
          <a:p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D7DF33-388A-4EB8-B4DA-1B450C0C80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3" y="2951739"/>
            <a:ext cx="2537625" cy="7641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7990ED4-65A7-437A-B3F8-21E14026CF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1" y="3026659"/>
            <a:ext cx="2244534" cy="4792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ECC3D3B-AC89-47EB-A4DC-12AAAEDC734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80" y="3015996"/>
            <a:ext cx="1066093" cy="5737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2DDB5CD-6D35-412E-936B-613BE952CD0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19" y="3022515"/>
            <a:ext cx="1437748" cy="5798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99EC1B7-EA64-450C-A9A7-1FB977C2AD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3" y="3829622"/>
            <a:ext cx="1618847" cy="64297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FD22089-26B8-4DC9-8A65-620F122CD3D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05" y="3776075"/>
            <a:ext cx="1325657" cy="6917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50B370-F810-4429-AF9B-FDB16157EF6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89" y="4697279"/>
            <a:ext cx="1569803" cy="60699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208BFDF-17E4-4773-AFA7-4B9F6E8DD33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16" y="3950452"/>
            <a:ext cx="2226758" cy="46164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F8DF14-A11F-4FAB-BFDB-B746548B7CB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0" y="4769188"/>
            <a:ext cx="1242708" cy="58640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3B5CA1B-50B1-4F15-B77A-159FFB4E14EB}"/>
              </a:ext>
            </a:extLst>
          </p:cNvPr>
          <p:cNvSpPr/>
          <p:nvPr userDrawn="1"/>
        </p:nvSpPr>
        <p:spPr>
          <a:xfrm>
            <a:off x="-69764" y="331534"/>
            <a:ext cx="121919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B19C8B-004D-4792-A854-5F2252D74C11}"/>
              </a:ext>
            </a:extLst>
          </p:cNvPr>
          <p:cNvSpPr/>
          <p:nvPr userDrawn="1"/>
        </p:nvSpPr>
        <p:spPr>
          <a:xfrm>
            <a:off x="2365240" y="1278423"/>
            <a:ext cx="7459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An Independent Community Event to Learn About Azure, Office 365 &amp; SharePoint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87F626-1553-4767-9375-70063B99323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83070" y="3810124"/>
            <a:ext cx="1248654" cy="7752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0C50F7C-96DD-4CB5-96E0-BBECB482A51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4094" y="4855340"/>
            <a:ext cx="1189696" cy="3550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6E9B6A5-82B2-488E-B7D6-FC3CE63A2DC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2211" y="4569238"/>
            <a:ext cx="1692698" cy="888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6DBA2-B8A1-4671-A533-45827128EF7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21" y="4594982"/>
            <a:ext cx="1692698" cy="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8404-BD3C-4F4F-A95D-B1A7D07D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6FFA-FFC4-49E0-BC51-DB3337CD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C961-329F-4C14-B278-4D1DE11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2AFFD-B346-44D1-AEB0-3408C607A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20" y="4989225"/>
            <a:ext cx="1213760" cy="1166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5AAA7E-C6AC-48E1-9B0D-062282631C8C}"/>
              </a:ext>
            </a:extLst>
          </p:cNvPr>
          <p:cNvSpPr/>
          <p:nvPr userDrawn="1"/>
        </p:nvSpPr>
        <p:spPr>
          <a:xfrm>
            <a:off x="8061959" y="6356350"/>
            <a:ext cx="3898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2018</a:t>
            </a:r>
          </a:p>
        </p:txBody>
      </p:sp>
    </p:spTree>
    <p:extLst>
      <p:ext uri="{BB962C8B-B14F-4D97-AF65-F5344CB8AC3E}">
        <p14:creationId xmlns:p14="http://schemas.microsoft.com/office/powerpoint/2010/main" val="217654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5EC-9AD0-4946-9A6A-8BC6CB34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7E19-6500-49AE-ADE3-44A0D1F9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3CB50-C0E7-4296-A93E-D57BE3B8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25F6C-3BAD-4D69-AE33-1CD30A10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0A7D-3E7F-4272-ACF3-B72E743D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4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4798-5C3B-458A-98FD-E1502C2B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13FA-88EF-4570-AE54-71CF8DF1B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96956-E6CE-4C41-A778-97050A2C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6E72-730D-4306-8A1B-AFF30557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30D21-34C7-48D2-AB60-0974FBA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B5EA-B60F-492F-B6EE-B5F1780E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2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4C69-B101-4E5D-9DD0-E1708EED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F4E3-5AA4-44D3-9DF9-BFE0FF52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4A557-9C02-402D-BB6D-BBA4ECC30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3D55D-4F0D-4064-8033-206170C52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8703F-1359-4D5D-B797-7BC3A77C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BA5C6-0241-429D-B326-A6800F98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C2544-584C-43DB-97FE-E4BD171A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42F7E-A73C-431D-B7C7-C81AA400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3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DB69-4A91-4F4F-9234-5D3F6552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B0082-2E58-49F2-A219-E798338C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D5FC6-6150-4749-A3FE-7915E58A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530C8-A962-4E82-BA2D-A05487EB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032F0-0E73-4E96-8A72-23034F73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9F209-4D12-45B2-BC3C-B1D76415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A315C-5854-4679-9691-1974EA8F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3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9C3E-95A4-40F1-A9E4-B91671E2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61FB-57A6-4C19-B383-BF8001ED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37685-533D-4E46-8190-95AC7D57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8DFC6-0D2C-48CB-9493-44DA0381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F47C-DA8F-4642-B586-D5DD90D9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2D0EE-0DDD-492B-958A-DF53673C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3C99-9DA0-46EA-A61A-03A916CE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E06B8-9A2E-4CD0-B8D5-42449256A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4D1A2-1CAD-4BD0-8103-F7921FE0D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78C2B-41B5-4ABE-8641-8D1E0448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0E086-1AE6-46FB-9EA9-9D2F3F1D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C0037-C436-408F-810A-732B2EA6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6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8AA4A-0B6E-4AB2-BD00-88230762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33DE3-62EA-4D03-B999-735FE0FAB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ADE5B-EC50-4C1E-A1C5-04563F2E6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84A71-9DDE-49E7-A578-464126CA0EB7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70BAB-4F9D-4F90-BAFC-A4CCDAE1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F312F-90A2-4EC2-B277-0015D6B9B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4C78C-F89C-4AE7-A580-F3E843BE53E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5412"/>
            <a:ext cx="12192000" cy="454832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38FDD-23AA-4A28-A191-5DC8036853E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20" y="4989225"/>
            <a:ext cx="1213760" cy="116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B4382-9134-4B64-AB84-4F59264664D3}"/>
              </a:ext>
            </a:extLst>
          </p:cNvPr>
          <p:cNvSpPr/>
          <p:nvPr userDrawn="1"/>
        </p:nvSpPr>
        <p:spPr>
          <a:xfrm>
            <a:off x="8061959" y="6356350"/>
            <a:ext cx="3898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2018</a:t>
            </a:r>
          </a:p>
        </p:txBody>
      </p:sp>
    </p:spTree>
    <p:extLst>
      <p:ext uri="{BB962C8B-B14F-4D97-AF65-F5344CB8AC3E}">
        <p14:creationId xmlns:p14="http://schemas.microsoft.com/office/powerpoint/2010/main" val="215399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ointing_hand_cursor_vector.sv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55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C1D2-9308-49D6-BD88-831141F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63890"/>
            <a:ext cx="10515600" cy="2852737"/>
          </a:xfrm>
        </p:spPr>
        <p:txBody>
          <a:bodyPr/>
          <a:lstStyle/>
          <a:p>
            <a:r>
              <a:rPr lang="en-US" dirty="0"/>
              <a:t>IoT for Beginners and IT Pros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61FA-D791-4453-BA5C-C219E5F57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429000"/>
            <a:ext cx="10515600" cy="18224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Kishore Chowdary,</a:t>
            </a:r>
          </a:p>
          <a:p>
            <a:r>
              <a:rPr lang="en-US" dirty="0"/>
              <a:t>C-Sharp Corner MVP,</a:t>
            </a:r>
          </a:p>
          <a:p>
            <a:r>
              <a:rPr lang="en-US" dirty="0"/>
              <a:t>Lead Training Associate,</a:t>
            </a:r>
          </a:p>
          <a:p>
            <a:r>
              <a:rPr lang="en-US" dirty="0"/>
              <a:t>CodeSizzler.</a:t>
            </a:r>
          </a:p>
          <a:p>
            <a:r>
              <a:rPr lang="en-US" dirty="0"/>
              <a:t>Twitter - @kishore_1702</a:t>
            </a:r>
          </a:p>
        </p:txBody>
      </p:sp>
    </p:spTree>
    <p:extLst>
      <p:ext uri="{BB962C8B-B14F-4D97-AF65-F5344CB8AC3E}">
        <p14:creationId xmlns:p14="http://schemas.microsoft.com/office/powerpoint/2010/main" val="124184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5C2D1-D4AD-4A61-BC6D-1D879E9E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Objectives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EAD91-75AF-486A-BF8D-282325F6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is IoT?</a:t>
            </a:r>
          </a:p>
          <a:p>
            <a:r>
              <a:rPr lang="en-US" sz="2400" dirty="0"/>
              <a:t>Understanding the working of IoT.</a:t>
            </a:r>
          </a:p>
          <a:p>
            <a:r>
              <a:rPr lang="en-US" sz="2400" dirty="0"/>
              <a:t>Real-time usage of IoT.</a:t>
            </a:r>
          </a:p>
          <a:p>
            <a:r>
              <a:rPr lang="en-US" sz="2400" dirty="0"/>
              <a:t>Types of IoT devices.</a:t>
            </a:r>
          </a:p>
          <a:p>
            <a:r>
              <a:rPr lang="en-US" sz="2400" dirty="0"/>
              <a:t>Deploying an IoT solution.</a:t>
            </a:r>
          </a:p>
        </p:txBody>
      </p:sp>
    </p:spTree>
    <p:extLst>
      <p:ext uri="{BB962C8B-B14F-4D97-AF65-F5344CB8AC3E}">
        <p14:creationId xmlns:p14="http://schemas.microsoft.com/office/powerpoint/2010/main" val="335490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DF03-7895-48A6-ACCC-F83B7950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What is IoT?</a:t>
            </a:r>
            <a:endParaRPr lang="en-IN" dirty="0"/>
          </a:p>
        </p:txBody>
      </p:sp>
      <p:pic>
        <p:nvPicPr>
          <p:cNvPr id="1030" name="Picture 6" descr="Image result for working of iot">
            <a:extLst>
              <a:ext uri="{FF2B5EF4-FFF2-40B4-BE49-F238E27FC236}">
                <a16:creationId xmlns:a16="http://schemas.microsoft.com/office/drawing/2014/main" id="{FA59E6E9-3E2A-4D08-BA96-EB41F587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52" y="1254590"/>
            <a:ext cx="4505862" cy="41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3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0CE0-E58D-465D-8955-D7D90351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IoT</a:t>
            </a:r>
          </a:p>
        </p:txBody>
      </p:sp>
      <p:pic>
        <p:nvPicPr>
          <p:cNvPr id="2050" name="Picture 2" descr="Image result for working of iot">
            <a:extLst>
              <a:ext uri="{FF2B5EF4-FFF2-40B4-BE49-F238E27FC236}">
                <a16:creationId xmlns:a16="http://schemas.microsoft.com/office/drawing/2014/main" id="{61C1017E-284C-42B1-AF34-B979FD0E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00" y="1690688"/>
            <a:ext cx="89293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1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4808-8BD4-4E67-AA8D-5DAD56AF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IoT Usage in Real-time</a:t>
            </a:r>
            <a:endParaRPr lang="en-IN" dirty="0"/>
          </a:p>
        </p:txBody>
      </p:sp>
      <p:pic>
        <p:nvPicPr>
          <p:cNvPr id="3076" name="Picture 4" descr="Image result for azure iot architecture">
            <a:extLst>
              <a:ext uri="{FF2B5EF4-FFF2-40B4-BE49-F238E27FC236}">
                <a16:creationId xmlns:a16="http://schemas.microsoft.com/office/drawing/2014/main" id="{095655E6-166A-4DC8-8BF4-9FCFB1924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55" y="1690688"/>
            <a:ext cx="7624689" cy="41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9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F9C4-3816-466D-AF20-29D5252D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IoT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1C42-53EC-4D55-9F71-DDA707CB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DB6EF-56C2-42E4-8FDE-5EFD82669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18406"/>
            <a:ext cx="3822871" cy="210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6F79A-FA7B-4C5C-A02B-3983578BC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86" y="1818405"/>
            <a:ext cx="4255514" cy="2106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9826D-AA74-42F6-8266-0C3BD1304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11" y="4332849"/>
            <a:ext cx="4053662" cy="18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6C78-0CDA-4CA2-A3BC-939B2E48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Demo – Deploying real-time solution using Raspberry Pi</a:t>
            </a:r>
          </a:p>
        </p:txBody>
      </p:sp>
    </p:spTree>
    <p:extLst>
      <p:ext uri="{BB962C8B-B14F-4D97-AF65-F5344CB8AC3E}">
        <p14:creationId xmlns:p14="http://schemas.microsoft.com/office/powerpoint/2010/main" val="109714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751C-9F59-4FA6-B355-6BCB71D9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677221" cy="128616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THANK YOU !</a:t>
            </a:r>
            <a:endParaRPr lang="en-US" sz="4100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9E2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92FC3-FF12-45C1-A845-64566F6A4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9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Please give us your feedback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Rate each session with our 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b="1" dirty="0" err="1"/>
              <a:t>aOSKL</a:t>
            </a:r>
            <a:r>
              <a:rPr lang="en-US" sz="2000" b="1" dirty="0"/>
              <a:t> 2018 Apps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7BF3AD-B82C-4789-AF30-FA466964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8916" y="3126334"/>
            <a:ext cx="1844062" cy="3392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BEF7D-AB04-439F-B044-EC2F9F65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0" y="629267"/>
            <a:ext cx="3095625" cy="5172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D8F5D-E67A-49E0-B985-D47728BEF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2700" y="5455549"/>
            <a:ext cx="633955" cy="4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</TotalTime>
  <Words>82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Wingdings</vt:lpstr>
      <vt:lpstr>Office Theme</vt:lpstr>
      <vt:lpstr>PowerPoint Presentation</vt:lpstr>
      <vt:lpstr>IoT for Beginners and IT Pros </vt:lpstr>
      <vt:lpstr>Objectives</vt:lpstr>
      <vt:lpstr>What is IoT?</vt:lpstr>
      <vt:lpstr>Working of IoT</vt:lpstr>
      <vt:lpstr>IoT Usage in Real-time</vt:lpstr>
      <vt:lpstr>IoT Device Types</vt:lpstr>
      <vt:lpstr>Demo – Deploying real-time solution using Raspberry Pi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 Wan Bee</dc:creator>
  <cp:lastModifiedBy>kishore chowdary</cp:lastModifiedBy>
  <cp:revision>7</cp:revision>
  <dcterms:created xsi:type="dcterms:W3CDTF">2018-10-10T07:25:59Z</dcterms:created>
  <dcterms:modified xsi:type="dcterms:W3CDTF">2018-10-22T15:55:25Z</dcterms:modified>
</cp:coreProperties>
</file>